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Roboto Medium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267f02f1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267f02f1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267f02f1e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267f02f1e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267f02f1e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267f02f1e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a9e5f1de2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a9e5f1de2_1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267f02f1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267f02f1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9dcf6313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9dcf6313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267f02f1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267f02f1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9dcf631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9dcf631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267f02f1e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267f02f1e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267f02f1e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267f02f1e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267f02f1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267f02f1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ueller@d88a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.hrw.com/sp/access?connection=d88a-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.hrw.com/sp/access?connection=d88a-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7th Grade Math 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 Mueller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jmueller@d88a.org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Number: (815) 744-6166 *2512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9100" y="3148813"/>
            <a:ext cx="1689886" cy="168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ctrTitle"/>
          </p:nvPr>
        </p:nvSpPr>
        <p:spPr>
          <a:xfrm>
            <a:off x="379225" y="2238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Grading 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1"/>
          </p:nvPr>
        </p:nvSpPr>
        <p:spPr>
          <a:xfrm>
            <a:off x="641025" y="1123456"/>
            <a:ext cx="8222100" cy="3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Gradebook will be through SKYWARD this year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You will earn points for: participation, classroom work, homework, quick checks, quizzes, and tests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Your grade will be based on points earned through: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Daily participation/work in class: 5 - 10 points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Homework: 5-10 points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Quick Checks: 10-15 points 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Quizzes: 25 points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Tests: 50 points 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572" y="3682475"/>
            <a:ext cx="2885550" cy="12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ctrTitle"/>
          </p:nvPr>
        </p:nvSpPr>
        <p:spPr>
          <a:xfrm>
            <a:off x="399200" y="24589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</a:t>
            </a: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1"/>
          </p:nvPr>
        </p:nvSpPr>
        <p:spPr>
          <a:xfrm>
            <a:off x="598100" y="1368336"/>
            <a:ext cx="8222100" cy="3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Go Math Website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Link: </a:t>
            </a:r>
            <a:r>
              <a:rPr lang="en" sz="1300" u="sng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https://my.hrw.com/sp/access?connection=d88a-org</a:t>
            </a:r>
            <a:endParaRPr sz="2300">
              <a:solidFill>
                <a:srgbClr val="CFE2F3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Basics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Tools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Go Math Workbooks 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Binder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Will be used to keep all work organized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100" y="97000"/>
            <a:ext cx="2562275" cy="32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ctrTitle"/>
          </p:nvPr>
        </p:nvSpPr>
        <p:spPr>
          <a:xfrm>
            <a:off x="563775" y="196039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Questions???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187750" y="1775225"/>
            <a:ext cx="86325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Classroom Code: cmyyuti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jmueller@d88a.org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8650" y="219900"/>
            <a:ext cx="8118600" cy="8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Expectations 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521300" y="1017675"/>
            <a:ext cx="8030400" cy="3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Be respectful to everyone at all times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Talk appropriately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Only touch and use your materials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Daily active participation is required and key for success 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Please ask questions and reach out to me for help if needed </a:t>
            </a:r>
            <a:endParaRPr sz="20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In class, please raise your hand if you need help</a:t>
            </a:r>
            <a:endParaRPr sz="2700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Complete all daily assignments and videos on time</a:t>
            </a:r>
            <a:endParaRPr sz="20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Check your grade daily (reach out to me with any questions)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28850" y="18667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Rules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349063" y="913838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mask must be worn correctly at all times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Sit in assigned seat at all times</a:t>
            </a:r>
            <a:endParaRPr sz="20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You need permission to get out of seat or leave the classroom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Please raise your hand and wait to be called on</a:t>
            </a:r>
            <a:endParaRPr sz="19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2000"/>
              <a:t>Stay seated until the bell rings 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Raise your hand for permission to speak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Individual water bottles (with water only) are allowed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Chromebooks should be used for math class work only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ctrTitle"/>
          </p:nvPr>
        </p:nvSpPr>
        <p:spPr>
          <a:xfrm>
            <a:off x="149625" y="1785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7th Grade Bell Schedule 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1613700" y="942825"/>
            <a:ext cx="59166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1st Period: 8:00 - 8:52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2nd Period: 8:54 - 9:42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3rd Period: 9:44 - 10:32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4th Period: 10:34 - 11:22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Lunch: 11:22 - 12:08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6th Period: 12:10 - 12: 58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7th Period: 1:00 - 1:48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8th Period: 1:50 - 2:38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Homeroom: 2:38 - 2:45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7025" y="2743750"/>
            <a:ext cx="2172200" cy="2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ctrTitle"/>
          </p:nvPr>
        </p:nvSpPr>
        <p:spPr>
          <a:xfrm>
            <a:off x="521075" y="17807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of Class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1"/>
          </p:nvPr>
        </p:nvSpPr>
        <p:spPr>
          <a:xfrm>
            <a:off x="521063" y="101686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 on time 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Sit in assigned seat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Get materials ready for class based on the daily agenda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Daily agenda: summarizes what we go over each day and provide links to the resources (Bitmoji Classroom)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Begin working on the warm-up </a:t>
            </a:r>
            <a:endParaRPr sz="2400"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3175" y="244850"/>
            <a:ext cx="1622900" cy="16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ctrTitle"/>
          </p:nvPr>
        </p:nvSpPr>
        <p:spPr>
          <a:xfrm>
            <a:off x="308425" y="26887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 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1"/>
          </p:nvPr>
        </p:nvSpPr>
        <p:spPr>
          <a:xfrm>
            <a:off x="428600" y="1310175"/>
            <a:ext cx="8569500" cy="3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You should have all materials with you during your Math Class time:</a:t>
            </a:r>
            <a:endParaRPr sz="20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Chromebook and Charger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Pencil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Pen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Notebook Paper/Notebook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Go Math Workbook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Binder 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Calculator (T134 Multiview)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Whiteboard, dry erase marker, eraser 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099" y="2932900"/>
            <a:ext cx="1728775" cy="19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ctrTitle"/>
          </p:nvPr>
        </p:nvSpPr>
        <p:spPr>
          <a:xfrm>
            <a:off x="399200" y="24589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237450" y="1024875"/>
            <a:ext cx="4536000" cy="4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Google Classroom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Check Daily </a:t>
            </a:r>
            <a:endParaRPr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"/>
              <a:t>Especially if you are absent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If you comment on the homepage (everyone in the class can see your comment)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If you comment on an individual assignment (only you and me can see your comment) </a:t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4572000" y="1084700"/>
            <a:ext cx="42759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Email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your Richland email to communicate with me outside of school hours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Ask questions on homework assignments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Ask what you missed if absent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Ask for additional help or practice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7700" y="245888"/>
            <a:ext cx="1600200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ctrTitle"/>
          </p:nvPr>
        </p:nvSpPr>
        <p:spPr>
          <a:xfrm>
            <a:off x="460950" y="30197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Helpful Information 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520850" y="1063549"/>
            <a:ext cx="8222100" cy="3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Google Classroom: </a:t>
            </a:r>
            <a:r>
              <a:rPr lang="en"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will be used to communicate daily information and also assign some assignments</a:t>
            </a:r>
            <a:endParaRPr sz="16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edium"/>
              <a:buChar char="●"/>
            </a:pPr>
            <a:r>
              <a:rPr lang="en" sz="1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Skyward: </a:t>
            </a:r>
            <a:r>
              <a:rPr lang="en"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This will be used to grade and share grades for all assignments and assessments</a:t>
            </a:r>
            <a:endParaRPr sz="1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1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Class Website</a:t>
            </a:r>
            <a:r>
              <a:rPr lang="en"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: this is another source of information and can be used as a helpful resource. It can be found through the school webpage. Homework assignments will be updated weekly on the class website. </a:t>
            </a:r>
            <a:endParaRPr sz="16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Curriculum: </a:t>
            </a:r>
            <a:r>
              <a:rPr lang="en"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main curriculum resource we will be using is Go Math. I may also supplement other resources and materials into various lessons as well. Students should have received a Go Math Workbook. Students also have online access to all Go Math materials. </a:t>
            </a:r>
            <a:endParaRPr sz="16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Go Math Website: </a:t>
            </a:r>
            <a:r>
              <a:rPr lang="en" sz="1500" u="sng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https://my.hrw.com/sp/access?connection=d88a-org</a:t>
            </a:r>
            <a:endParaRPr sz="25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3201" y="106125"/>
            <a:ext cx="1329375" cy="12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On-screen Show (16:9)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Roboto</vt:lpstr>
      <vt:lpstr>Arial</vt:lpstr>
      <vt:lpstr>Roboto Medium</vt:lpstr>
      <vt:lpstr>Geometric</vt:lpstr>
      <vt:lpstr>Welcome to 7th Grade Math </vt:lpstr>
      <vt:lpstr>Google Classroom Code: cmyyuti Email: jmueller@d88a.org</vt:lpstr>
      <vt:lpstr>General Expectations </vt:lpstr>
      <vt:lpstr>Classroom Rules</vt:lpstr>
      <vt:lpstr>        7th Grade Bell Schedule </vt:lpstr>
      <vt:lpstr>Start of Class</vt:lpstr>
      <vt:lpstr>Materials </vt:lpstr>
      <vt:lpstr>Communication</vt:lpstr>
      <vt:lpstr>Helpful Information </vt:lpstr>
      <vt:lpstr>Grading </vt:lpstr>
      <vt:lpstr>Curriculum </vt:lpstr>
      <vt:lpstr>Any 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7th Grade Math </dc:title>
  <dc:creator>Mueller, Jennifer</dc:creator>
  <cp:lastModifiedBy>Mueller, Jennifer</cp:lastModifiedBy>
  <cp:revision>1</cp:revision>
  <dcterms:modified xsi:type="dcterms:W3CDTF">2021-08-19T23:03:51Z</dcterms:modified>
</cp:coreProperties>
</file>